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33848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39933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5362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80078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6775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rpl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B166CB"/>
      </a:accent1>
      <a:accent2>
        <a:srgbClr val="7B67AD"/>
      </a:accent2>
      <a:accent3>
        <a:srgbClr val="692B7F"/>
      </a:accent3>
      <a:accent4>
        <a:srgbClr val="5F3477"/>
      </a:accent4>
      <a:accent5>
        <a:srgbClr val="9A5BA4"/>
      </a:accent5>
      <a:accent6>
        <a:srgbClr val="B196C6"/>
      </a:accent6>
      <a:hlink>
        <a:srgbClr val="A05024"/>
      </a:hlink>
      <a:folHlink>
        <a:srgbClr val="FEC03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1068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49</cp:revision>
  <dcterms:created xsi:type="dcterms:W3CDTF">2021-01-25T07:48:22Z</dcterms:created>
  <dcterms:modified xsi:type="dcterms:W3CDTF">2021-01-29T07:11:13Z</dcterms:modified>
</cp:coreProperties>
</file>